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163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39511-412C-48F8-B91E-0FF71D2530C0}" type="datetimeFigureOut">
              <a:rPr lang="en-GB" smtClean="0"/>
              <a:t>05/08/2020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05885-D942-42AF-9FC3-C6471BF6FF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093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39511-412C-48F8-B91E-0FF71D2530C0}" type="datetimeFigureOut">
              <a:rPr lang="en-GB" smtClean="0"/>
              <a:t>05/08/2020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05885-D942-42AF-9FC3-C6471BF6FF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593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39511-412C-48F8-B91E-0FF71D2530C0}" type="datetimeFigureOut">
              <a:rPr lang="en-GB" smtClean="0"/>
              <a:t>05/08/2020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05885-D942-42AF-9FC3-C6471BF6FF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328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39511-412C-48F8-B91E-0FF71D2530C0}" type="datetimeFigureOut">
              <a:rPr lang="en-GB" smtClean="0"/>
              <a:t>05/08/2020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05885-D942-42AF-9FC3-C6471BF6FF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215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39511-412C-48F8-B91E-0FF71D2530C0}" type="datetimeFigureOut">
              <a:rPr lang="en-GB" smtClean="0"/>
              <a:t>05/08/2020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05885-D942-42AF-9FC3-C6471BF6FF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308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39511-412C-48F8-B91E-0FF71D2530C0}" type="datetimeFigureOut">
              <a:rPr lang="en-GB" smtClean="0"/>
              <a:t>05/08/2020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05885-D942-42AF-9FC3-C6471BF6FF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646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39511-412C-48F8-B91E-0FF71D2530C0}" type="datetimeFigureOut">
              <a:rPr lang="en-GB" smtClean="0"/>
              <a:t>05/08/2020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05885-D942-42AF-9FC3-C6471BF6FF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642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39511-412C-48F8-B91E-0FF71D2530C0}" type="datetimeFigureOut">
              <a:rPr lang="en-GB" smtClean="0"/>
              <a:t>05/08/2020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05885-D942-42AF-9FC3-C6471BF6FF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046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39511-412C-48F8-B91E-0FF71D2530C0}" type="datetimeFigureOut">
              <a:rPr lang="en-GB" smtClean="0"/>
              <a:t>05/08/2020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05885-D942-42AF-9FC3-C6471BF6FF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197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39511-412C-48F8-B91E-0FF71D2530C0}" type="datetimeFigureOut">
              <a:rPr lang="en-GB" smtClean="0"/>
              <a:t>05/08/2020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05885-D942-42AF-9FC3-C6471BF6FF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875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39511-412C-48F8-B91E-0FF71D2530C0}" type="datetimeFigureOut">
              <a:rPr lang="en-GB" smtClean="0"/>
              <a:t>05/08/2020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05885-D942-42AF-9FC3-C6471BF6FF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464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39511-412C-48F8-B91E-0FF71D2530C0}" type="datetimeFigureOut">
              <a:rPr lang="en-GB" smtClean="0"/>
              <a:t>05/08/2020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05885-D942-42AF-9FC3-C6471BF6FF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894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2.png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12.emf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2.png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2.png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2.png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5" Type="http://schemas.openxmlformats.org/officeDocument/2006/relationships/image" Target="../media/image2.png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2.png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5" Type="http://schemas.openxmlformats.org/officeDocument/2006/relationships/image" Target="../media/image2.png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5" Type="http://schemas.openxmlformats.org/officeDocument/2006/relationships/image" Target="../media/image2.png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5" Type="http://schemas.openxmlformats.org/officeDocument/2006/relationships/image" Target="../media/image2.png"/><Relationship Id="rId4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5" Type="http://schemas.openxmlformats.org/officeDocument/2006/relationships/image" Target="../media/image2.png"/><Relationship Id="rId4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5" Type="http://schemas.openxmlformats.org/officeDocument/2006/relationships/image" Target="../media/image2.png"/><Relationship Id="rId4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5" Type="http://schemas.openxmlformats.org/officeDocument/2006/relationships/image" Target="../media/image2.png"/><Relationship Id="rId4" Type="http://schemas.openxmlformats.org/officeDocument/2006/relationships/image" Target="../media/image2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5" Type="http://schemas.openxmlformats.org/officeDocument/2006/relationships/image" Target="../media/image2.png"/><Relationship Id="rId4" Type="http://schemas.openxmlformats.org/officeDocument/2006/relationships/image" Target="../media/image2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2.wav"/><Relationship Id="rId1" Type="http://schemas.microsoft.com/office/2007/relationships/media" Target="../media/media22.wav"/><Relationship Id="rId5" Type="http://schemas.openxmlformats.org/officeDocument/2006/relationships/image" Target="../media/image2.png"/><Relationship Id="rId4" Type="http://schemas.openxmlformats.org/officeDocument/2006/relationships/image" Target="../media/image2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3.wav"/><Relationship Id="rId1" Type="http://schemas.microsoft.com/office/2007/relationships/media" Target="../media/media23.wav"/><Relationship Id="rId5" Type="http://schemas.openxmlformats.org/officeDocument/2006/relationships/image" Target="../media/image2.png"/><Relationship Id="rId4" Type="http://schemas.openxmlformats.org/officeDocument/2006/relationships/image" Target="../media/image2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.pn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png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2.png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2.png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2.png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4DEE0-26D7-443C-80B3-BF3BA7AE2C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B2B750-0C0C-4F7C-98B3-0FFFFAA0FD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0A41B0-7C05-4925-B400-114B429BE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068"/>
            <a:ext cx="9144000" cy="6841864"/>
          </a:xfrm>
          <a:prstGeom prst="rect">
            <a:avLst/>
          </a:prstGeom>
        </p:spPr>
      </p:pic>
      <p:pic>
        <p:nvPicPr>
          <p:cNvPr id="6" name="sl1">
            <a:hlinkClick r:id="" action="ppaction://media"/>
            <a:extLst>
              <a:ext uri="{FF2B5EF4-FFF2-40B4-BE49-F238E27FC236}">
                <a16:creationId xmlns:a16="http://schemas.microsoft.com/office/drawing/2014/main" id="{9BE3D37B-4692-449B-BD90-4AB3C645D6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7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4DEE0-26D7-443C-80B3-BF3BA7AE2C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B2B750-0C0C-4F7C-98B3-0FFFFAA0FD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CA34C2-1F57-49CD-9B05-59E5BE9CE3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068"/>
            <a:ext cx="9144000" cy="6841864"/>
          </a:xfrm>
          <a:prstGeom prst="rect">
            <a:avLst/>
          </a:prstGeom>
        </p:spPr>
      </p:pic>
      <p:pic>
        <p:nvPicPr>
          <p:cNvPr id="6" name="sl10">
            <a:hlinkClick r:id="" action="ppaction://media"/>
            <a:extLst>
              <a:ext uri="{FF2B5EF4-FFF2-40B4-BE49-F238E27FC236}">
                <a16:creationId xmlns:a16="http://schemas.microsoft.com/office/drawing/2014/main" id="{9AC34579-C036-4CB0-B002-33043C415A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16815" y="80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80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4DEE0-26D7-443C-80B3-BF3BA7AE2C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B2B750-0C0C-4F7C-98B3-0FFFFAA0FD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6" name="sl11">
            <a:hlinkClick r:id="" action="ppaction://media"/>
            <a:extLst>
              <a:ext uri="{FF2B5EF4-FFF2-40B4-BE49-F238E27FC236}">
                <a16:creationId xmlns:a16="http://schemas.microsoft.com/office/drawing/2014/main" id="{5E63BB90-07C5-462D-9179-1067A6753F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42139"/>
            <a:ext cx="609600" cy="60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58B71B-63BB-4BC0-B2A1-86B236E166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068"/>
            <a:ext cx="9144000" cy="684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3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4DEE0-26D7-443C-80B3-BF3BA7AE2C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B2B750-0C0C-4F7C-98B3-0FFFFAA0FD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26D383-6268-4FD0-8688-9C4F31CE23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068"/>
            <a:ext cx="9144000" cy="6841864"/>
          </a:xfrm>
          <a:prstGeom prst="rect">
            <a:avLst/>
          </a:prstGeom>
        </p:spPr>
      </p:pic>
      <p:pic>
        <p:nvPicPr>
          <p:cNvPr id="6" name="sl12">
            <a:hlinkClick r:id="" action="ppaction://media"/>
            <a:extLst>
              <a:ext uri="{FF2B5EF4-FFF2-40B4-BE49-F238E27FC236}">
                <a16:creationId xmlns:a16="http://schemas.microsoft.com/office/drawing/2014/main" id="{FB856502-A452-4991-9D62-FCA24BA675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3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4DEE0-26D7-443C-80B3-BF3BA7AE2C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B2B750-0C0C-4F7C-98B3-0FFFFAA0FD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18BD02-2F78-4294-A59E-CFFEF5FA3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068"/>
            <a:ext cx="9144000" cy="6841864"/>
          </a:xfrm>
          <a:prstGeom prst="rect">
            <a:avLst/>
          </a:prstGeom>
        </p:spPr>
      </p:pic>
      <p:pic>
        <p:nvPicPr>
          <p:cNvPr id="6" name="sl13">
            <a:hlinkClick r:id="" action="ppaction://media"/>
            <a:extLst>
              <a:ext uri="{FF2B5EF4-FFF2-40B4-BE49-F238E27FC236}">
                <a16:creationId xmlns:a16="http://schemas.microsoft.com/office/drawing/2014/main" id="{5A2E468F-1903-46D9-9720-429D7E9FD9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421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14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4DEE0-26D7-443C-80B3-BF3BA7AE2C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B2B750-0C0C-4F7C-98B3-0FFFFAA0FD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8FC5E4-7BDC-4F25-8D8D-EE8A502CBD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068"/>
            <a:ext cx="9144000" cy="6841864"/>
          </a:xfrm>
          <a:prstGeom prst="rect">
            <a:avLst/>
          </a:prstGeom>
        </p:spPr>
      </p:pic>
      <p:pic>
        <p:nvPicPr>
          <p:cNvPr id="6" name="sl14">
            <a:hlinkClick r:id="" action="ppaction://media"/>
            <a:extLst>
              <a:ext uri="{FF2B5EF4-FFF2-40B4-BE49-F238E27FC236}">
                <a16:creationId xmlns:a16="http://schemas.microsoft.com/office/drawing/2014/main" id="{987C1C33-F515-4564-B374-AE00F4F0D6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3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8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4DEE0-26D7-443C-80B3-BF3BA7AE2C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B2B750-0C0C-4F7C-98B3-0FFFFAA0FD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CE5BA4-F21C-4FA2-86FE-3DF7140E9E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068"/>
            <a:ext cx="9144000" cy="6841864"/>
          </a:xfrm>
          <a:prstGeom prst="rect">
            <a:avLst/>
          </a:prstGeom>
        </p:spPr>
      </p:pic>
      <p:pic>
        <p:nvPicPr>
          <p:cNvPr id="6" name="sl15">
            <a:hlinkClick r:id="" action="ppaction://media"/>
            <a:extLst>
              <a:ext uri="{FF2B5EF4-FFF2-40B4-BE49-F238E27FC236}">
                <a16:creationId xmlns:a16="http://schemas.microsoft.com/office/drawing/2014/main" id="{7C26E822-CA1A-4E97-A009-DB7686063A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75785" y="80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2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4DEE0-26D7-443C-80B3-BF3BA7AE2C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B2B750-0C0C-4F7C-98B3-0FFFFAA0FD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CD1388-E894-4B1A-95C6-EF64D7648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68"/>
            <a:ext cx="9144000" cy="684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62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4DEE0-26D7-443C-80B3-BF3BA7AE2C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B2B750-0C0C-4F7C-98B3-0FFFFAA0FD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DC3793-5B1D-4641-9289-EA78B90D4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068"/>
            <a:ext cx="9144000" cy="6841864"/>
          </a:xfrm>
          <a:prstGeom prst="rect">
            <a:avLst/>
          </a:prstGeom>
        </p:spPr>
      </p:pic>
      <p:pic>
        <p:nvPicPr>
          <p:cNvPr id="6" name="sl17">
            <a:hlinkClick r:id="" action="ppaction://media"/>
            <a:extLst>
              <a:ext uri="{FF2B5EF4-FFF2-40B4-BE49-F238E27FC236}">
                <a16:creationId xmlns:a16="http://schemas.microsoft.com/office/drawing/2014/main" id="{22FD3B83-8D71-4950-BDF1-5D9A7A8E97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80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4DEE0-26D7-443C-80B3-BF3BA7AE2C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B2B750-0C0C-4F7C-98B3-0FFFFAA0FD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6D599D-883A-4F2D-8099-DFD1215AD4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068"/>
            <a:ext cx="9144000" cy="6841864"/>
          </a:xfrm>
          <a:prstGeom prst="rect">
            <a:avLst/>
          </a:prstGeom>
        </p:spPr>
      </p:pic>
      <p:pic>
        <p:nvPicPr>
          <p:cNvPr id="6" name="sl18">
            <a:hlinkClick r:id="" action="ppaction://media"/>
            <a:extLst>
              <a:ext uri="{FF2B5EF4-FFF2-40B4-BE49-F238E27FC236}">
                <a16:creationId xmlns:a16="http://schemas.microsoft.com/office/drawing/2014/main" id="{13256B51-715B-4514-B478-1FCE6EA60F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5820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86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4DEE0-26D7-443C-80B3-BF3BA7AE2C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B2B750-0C0C-4F7C-98B3-0FFFFAA0FD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F11A4B-0B3A-421E-9BE0-27B4B15C3B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068"/>
            <a:ext cx="9144000" cy="6841864"/>
          </a:xfrm>
          <a:prstGeom prst="rect">
            <a:avLst/>
          </a:prstGeom>
        </p:spPr>
      </p:pic>
      <p:pic>
        <p:nvPicPr>
          <p:cNvPr id="4" name="sl19">
            <a:hlinkClick r:id="" action="ppaction://media"/>
            <a:extLst>
              <a:ext uri="{FF2B5EF4-FFF2-40B4-BE49-F238E27FC236}">
                <a16:creationId xmlns:a16="http://schemas.microsoft.com/office/drawing/2014/main" id="{2963D6B1-9F67-459F-9077-F56CDB9CC8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81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4DEE0-26D7-443C-80B3-BF3BA7AE2C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B2B750-0C0C-4F7C-98B3-0FFFFAA0FD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0BE5FD-FED2-4A61-998A-323CE39EF2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068"/>
            <a:ext cx="9144000" cy="6841864"/>
          </a:xfrm>
          <a:prstGeom prst="rect">
            <a:avLst/>
          </a:prstGeom>
        </p:spPr>
      </p:pic>
      <p:pic>
        <p:nvPicPr>
          <p:cNvPr id="4" name="sl2">
            <a:hlinkClick r:id="" action="ppaction://media"/>
            <a:extLst>
              <a:ext uri="{FF2B5EF4-FFF2-40B4-BE49-F238E27FC236}">
                <a16:creationId xmlns:a16="http://schemas.microsoft.com/office/drawing/2014/main" id="{4AB3377A-F4D2-477E-8EF6-97D947E04D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80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9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4DEE0-26D7-443C-80B3-BF3BA7AE2C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B2B750-0C0C-4F7C-98B3-0FFFFAA0FD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364CB1-AB20-46D4-AD08-D6D0A9F911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068"/>
            <a:ext cx="9144000" cy="6841864"/>
          </a:xfrm>
          <a:prstGeom prst="rect">
            <a:avLst/>
          </a:prstGeom>
        </p:spPr>
      </p:pic>
      <p:pic>
        <p:nvPicPr>
          <p:cNvPr id="6" name="sl20">
            <a:hlinkClick r:id="" action="ppaction://media"/>
            <a:extLst>
              <a:ext uri="{FF2B5EF4-FFF2-40B4-BE49-F238E27FC236}">
                <a16:creationId xmlns:a16="http://schemas.microsoft.com/office/drawing/2014/main" id="{3C56434D-CE97-4C26-A815-4970E56222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5820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3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4DEE0-26D7-443C-80B3-BF3BA7AE2C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B2B750-0C0C-4F7C-98B3-0FFFFAA0FD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A0EE5D-EEA5-4E87-8423-1DE484B66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068"/>
            <a:ext cx="9144000" cy="6841864"/>
          </a:xfrm>
          <a:prstGeom prst="rect">
            <a:avLst/>
          </a:prstGeom>
        </p:spPr>
      </p:pic>
      <p:pic>
        <p:nvPicPr>
          <p:cNvPr id="4" name="sl21">
            <a:hlinkClick r:id="" action="ppaction://media"/>
            <a:extLst>
              <a:ext uri="{FF2B5EF4-FFF2-40B4-BE49-F238E27FC236}">
                <a16:creationId xmlns:a16="http://schemas.microsoft.com/office/drawing/2014/main" id="{2E641D4A-1C89-413A-968D-2E127ACC74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89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4DEE0-26D7-443C-80B3-BF3BA7AE2C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B2B750-0C0C-4F7C-98B3-0FFFFAA0FD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13BAAC-447B-4988-AA47-EB18B2DE2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68"/>
            <a:ext cx="9144000" cy="684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774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4DEE0-26D7-443C-80B3-BF3BA7AE2C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B2B750-0C0C-4F7C-98B3-0FFFFAA0FD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9353AC-6209-4D7F-BC93-1E504AE7AC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068"/>
            <a:ext cx="9144000" cy="6841864"/>
          </a:xfrm>
          <a:prstGeom prst="rect">
            <a:avLst/>
          </a:prstGeom>
        </p:spPr>
      </p:pic>
      <p:pic>
        <p:nvPicPr>
          <p:cNvPr id="6" name="sl23">
            <a:hlinkClick r:id="" action="ppaction://media"/>
            <a:extLst>
              <a:ext uri="{FF2B5EF4-FFF2-40B4-BE49-F238E27FC236}">
                <a16:creationId xmlns:a16="http://schemas.microsoft.com/office/drawing/2014/main" id="{C0306086-B65D-4728-A2CA-8A6ACF8DA8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2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1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4DEE0-26D7-443C-80B3-BF3BA7AE2C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B2B750-0C0C-4F7C-98B3-0FFFFAA0FD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A5EBE8-E4EF-4952-BF8C-783AE813C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068"/>
            <a:ext cx="9144000" cy="6841864"/>
          </a:xfrm>
          <a:prstGeom prst="rect">
            <a:avLst/>
          </a:prstGeom>
        </p:spPr>
      </p:pic>
      <p:pic>
        <p:nvPicPr>
          <p:cNvPr id="4" name="sl24">
            <a:hlinkClick r:id="" action="ppaction://media"/>
            <a:extLst>
              <a:ext uri="{FF2B5EF4-FFF2-40B4-BE49-F238E27FC236}">
                <a16:creationId xmlns:a16="http://schemas.microsoft.com/office/drawing/2014/main" id="{0DE2EF61-8A00-4911-9542-E417DAA145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11307" y="80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0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4DEE0-26D7-443C-80B3-BF3BA7AE2C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B2B750-0C0C-4F7C-98B3-0FFFFAA0FD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FCBA87-50C3-477F-98BA-555626250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068"/>
            <a:ext cx="9144000" cy="6841864"/>
          </a:xfrm>
          <a:prstGeom prst="rect">
            <a:avLst/>
          </a:prstGeom>
        </p:spPr>
      </p:pic>
      <p:pic>
        <p:nvPicPr>
          <p:cNvPr id="6" name="sl25">
            <a:hlinkClick r:id="" action="ppaction://media"/>
            <a:extLst>
              <a:ext uri="{FF2B5EF4-FFF2-40B4-BE49-F238E27FC236}">
                <a16:creationId xmlns:a16="http://schemas.microsoft.com/office/drawing/2014/main" id="{904B8F4C-B330-4533-AE23-240C16660E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5820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8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4DEE0-26D7-443C-80B3-BF3BA7AE2C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B2B750-0C0C-4F7C-98B3-0FFFFAA0FD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27E2CA-0D4A-44AF-B58B-112BDF7552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068"/>
            <a:ext cx="9144000" cy="6841864"/>
          </a:xfrm>
          <a:prstGeom prst="rect">
            <a:avLst/>
          </a:prstGeom>
        </p:spPr>
      </p:pic>
      <p:pic>
        <p:nvPicPr>
          <p:cNvPr id="6" name="sl26">
            <a:hlinkClick r:id="" action="ppaction://media"/>
            <a:extLst>
              <a:ext uri="{FF2B5EF4-FFF2-40B4-BE49-F238E27FC236}">
                <a16:creationId xmlns:a16="http://schemas.microsoft.com/office/drawing/2014/main" id="{9E3137E3-5218-4F30-8E7E-432C160CCC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80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6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4DEE0-26D7-443C-80B3-BF3BA7AE2C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B2B750-0C0C-4F7C-98B3-0FFFFAA0FD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C3A54D-5D53-4080-8A9E-AA19FE0D61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068"/>
            <a:ext cx="9144000" cy="6841864"/>
          </a:xfrm>
          <a:prstGeom prst="rect">
            <a:avLst/>
          </a:prstGeom>
        </p:spPr>
      </p:pic>
      <p:pic>
        <p:nvPicPr>
          <p:cNvPr id="4" name="sl27">
            <a:hlinkClick r:id="" action="ppaction://media"/>
            <a:extLst>
              <a:ext uri="{FF2B5EF4-FFF2-40B4-BE49-F238E27FC236}">
                <a16:creationId xmlns:a16="http://schemas.microsoft.com/office/drawing/2014/main" id="{08A7169D-9B32-4043-BD46-9583F0CD92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80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9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4DEE0-26D7-443C-80B3-BF3BA7AE2C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B2B750-0C0C-4F7C-98B3-0FFFFAA0FD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09FB03-F96F-40D5-A372-87317D672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68"/>
            <a:ext cx="9144000" cy="684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130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4DEE0-26D7-443C-80B3-BF3BA7AE2C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B2B750-0C0C-4F7C-98B3-0FFFFAA0FD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4BE341-74E0-4132-A8A1-C355BC102B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068"/>
            <a:ext cx="9144000" cy="6841864"/>
          </a:xfrm>
          <a:prstGeom prst="rect">
            <a:avLst/>
          </a:prstGeom>
        </p:spPr>
      </p:pic>
      <p:pic>
        <p:nvPicPr>
          <p:cNvPr id="6" name="sl4">
            <a:hlinkClick r:id="" action="ppaction://media"/>
            <a:extLst>
              <a:ext uri="{FF2B5EF4-FFF2-40B4-BE49-F238E27FC236}">
                <a16:creationId xmlns:a16="http://schemas.microsoft.com/office/drawing/2014/main" id="{BA8E23FD-DC99-4FF5-BE0C-FB6A08C38E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80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4DEE0-26D7-443C-80B3-BF3BA7AE2C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B2B750-0C0C-4F7C-98B3-0FFFFAA0FD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3762CD-B051-43EC-8407-0688964263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068"/>
            <a:ext cx="9144000" cy="6841864"/>
          </a:xfrm>
          <a:prstGeom prst="rect">
            <a:avLst/>
          </a:prstGeom>
        </p:spPr>
      </p:pic>
      <p:pic>
        <p:nvPicPr>
          <p:cNvPr id="4" name="sl5">
            <a:hlinkClick r:id="" action="ppaction://media"/>
            <a:extLst>
              <a:ext uri="{FF2B5EF4-FFF2-40B4-BE49-F238E27FC236}">
                <a16:creationId xmlns:a16="http://schemas.microsoft.com/office/drawing/2014/main" id="{3C0D1883-22CC-4310-9B1B-AC7D5A237D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58200" y="80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62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3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4DEE0-26D7-443C-80B3-BF3BA7AE2C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B2B750-0C0C-4F7C-98B3-0FFFFAA0FD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CD2EA1-006A-4CF2-AAA0-4DAEF3224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068"/>
            <a:ext cx="9144000" cy="6841864"/>
          </a:xfrm>
          <a:prstGeom prst="rect">
            <a:avLst/>
          </a:prstGeom>
        </p:spPr>
      </p:pic>
      <p:pic>
        <p:nvPicPr>
          <p:cNvPr id="6" name="sl6">
            <a:hlinkClick r:id="" action="ppaction://media"/>
            <a:extLst>
              <a:ext uri="{FF2B5EF4-FFF2-40B4-BE49-F238E27FC236}">
                <a16:creationId xmlns:a16="http://schemas.microsoft.com/office/drawing/2014/main" id="{D5C97E82-DBE8-4C9D-BA9F-22CECD5B35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128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41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9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4DEE0-26D7-443C-80B3-BF3BA7AE2C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B2B750-0C0C-4F7C-98B3-0FFFFAA0FD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02864F-1819-4E14-98DD-BF7D147AA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68"/>
            <a:ext cx="9144000" cy="684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83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4DEE0-26D7-443C-80B3-BF3BA7AE2C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B2B750-0C0C-4F7C-98B3-0FFFFAA0FD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C9530F-9A5C-4CA5-A342-71C127000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068"/>
            <a:ext cx="9144000" cy="6841864"/>
          </a:xfrm>
          <a:prstGeom prst="rect">
            <a:avLst/>
          </a:prstGeom>
        </p:spPr>
      </p:pic>
      <p:pic>
        <p:nvPicPr>
          <p:cNvPr id="6" name="sl8">
            <a:hlinkClick r:id="" action="ppaction://media"/>
            <a:extLst>
              <a:ext uri="{FF2B5EF4-FFF2-40B4-BE49-F238E27FC236}">
                <a16:creationId xmlns:a16="http://schemas.microsoft.com/office/drawing/2014/main" id="{9949BCD8-0C0C-4102-9517-D59B9521B9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03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4DEE0-26D7-443C-80B3-BF3BA7AE2C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B2B750-0C0C-4F7C-98B3-0FFFFAA0FD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776E98-5A0A-446A-B043-6514BDD6C0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068"/>
            <a:ext cx="9144000" cy="6841864"/>
          </a:xfrm>
          <a:prstGeom prst="rect">
            <a:avLst/>
          </a:prstGeom>
        </p:spPr>
      </p:pic>
      <p:pic>
        <p:nvPicPr>
          <p:cNvPr id="6" name="sl9">
            <a:hlinkClick r:id="" action="ppaction://media"/>
            <a:extLst>
              <a:ext uri="{FF2B5EF4-FFF2-40B4-BE49-F238E27FC236}">
                <a16:creationId xmlns:a16="http://schemas.microsoft.com/office/drawing/2014/main" id="{E00BDE42-F4C2-4866-A0D8-446278D9E9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58200" y="80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3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</TotalTime>
  <Words>54</Words>
  <Application>Microsoft Office PowerPoint</Application>
  <PresentationFormat>On-screen Show (4:3)</PresentationFormat>
  <Paragraphs>54</Paragraphs>
  <Slides>27</Slides>
  <Notes>0</Notes>
  <HiddenSlides>0</HiddenSlides>
  <MMClips>23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Windows User</dc:creator>
  <cp:lastModifiedBy>Windows User</cp:lastModifiedBy>
  <cp:revision>9</cp:revision>
  <dcterms:created xsi:type="dcterms:W3CDTF">2020-08-04T10:30:48Z</dcterms:created>
  <dcterms:modified xsi:type="dcterms:W3CDTF">2020-08-05T04:51:10Z</dcterms:modified>
</cp:coreProperties>
</file>